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1" autoAdjust="0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68C0F-3D0D-4A9F-AD6C-E6AE92174ED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F1CAE-3BBB-4B9A-A863-CA17FE269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8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F1CAE-3BBB-4B9A-A863-CA17FE26985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57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F1CAE-3BBB-4B9A-A863-CA17FE269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9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3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64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64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95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38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4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91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41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40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2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1370E8D-8B58-4040-A8D7-5D40C5C376D2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2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24330-B98B-4AD4-B806-C2F23D299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1CA312-BF98-4AB3-A689-CF9C14762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874" y="4655127"/>
            <a:ext cx="4396508" cy="1394691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/>
              <a:t>Выполнил</a:t>
            </a:r>
          </a:p>
          <a:p>
            <a:pPr algn="r"/>
            <a:r>
              <a:rPr lang="ru-RU" dirty="0"/>
              <a:t>Избасаров А.Ж.</a:t>
            </a:r>
          </a:p>
          <a:p>
            <a:pPr algn="r"/>
            <a:r>
              <a:rPr lang="ru-RU" dirty="0"/>
              <a:t>Проверил</a:t>
            </a:r>
          </a:p>
          <a:p>
            <a:pPr algn="r"/>
            <a:r>
              <a:rPr lang="ru-RU" dirty="0"/>
              <a:t>Затеев В. М.</a:t>
            </a:r>
          </a:p>
        </p:txBody>
      </p:sp>
    </p:spTree>
    <p:extLst>
      <p:ext uri="{BB962C8B-B14F-4D97-AF65-F5344CB8AC3E}">
        <p14:creationId xmlns:p14="http://schemas.microsoft.com/office/powerpoint/2010/main" val="55854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59F36-A12E-4C57-BD02-8D0CC857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выход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EA1753-5EC0-44DE-993D-18176D98C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2173" t="44349" r="42901" b="52218"/>
          <a:stretch/>
        </p:blipFill>
        <p:spPr>
          <a:xfrm>
            <a:off x="1043710" y="3307226"/>
            <a:ext cx="3195782" cy="359610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6689495-0D8D-481B-82C3-0143D72532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2953" t="42168"/>
          <a:stretch/>
        </p:blipFill>
        <p:spPr>
          <a:xfrm>
            <a:off x="4710544" y="1965959"/>
            <a:ext cx="7261113" cy="3651351"/>
          </a:xfrm>
        </p:spPr>
      </p:pic>
    </p:spTree>
    <p:extLst>
      <p:ext uri="{BB962C8B-B14F-4D97-AF65-F5344CB8AC3E}">
        <p14:creationId xmlns:p14="http://schemas.microsoft.com/office/powerpoint/2010/main" val="127947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468C7-62FC-4AF6-A8EC-FA8EA9BD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получения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E89A32-8374-41D6-8A4B-CBF102DA62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75864CE-D474-48D7-BCB2-5FBCECEA05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2018" y="2736273"/>
            <a:ext cx="8671723" cy="881387"/>
          </a:xfrm>
        </p:spPr>
      </p:pic>
    </p:spTree>
    <p:extLst>
      <p:ext uri="{BB962C8B-B14F-4D97-AF65-F5344CB8AC3E}">
        <p14:creationId xmlns:p14="http://schemas.microsoft.com/office/powerpoint/2010/main" val="198140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392DE-91B5-47AE-9DED-E28A2067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Весь код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BCBCDB4-150A-4587-8DC0-565B198A3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7597" y="1834623"/>
            <a:ext cx="3395944" cy="461554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F14ED2D9-5574-4167-BEBE-76FEE7B2D0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8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B297-F810-4188-959C-26824CC8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Калькулятор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40403D-077F-4433-B335-DB844B0F28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670" t="21809" r="41301" b="14279"/>
          <a:stretch/>
        </p:blipFill>
        <p:spPr>
          <a:xfrm>
            <a:off x="1237673" y="1766480"/>
            <a:ext cx="3334327" cy="460519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6AEE91-89AE-4E9D-BE89-8F547AA40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750" t="10452" r="43190" b="51559"/>
          <a:stretch/>
        </p:blipFill>
        <p:spPr>
          <a:xfrm>
            <a:off x="6289963" y="1766480"/>
            <a:ext cx="5698837" cy="4859473"/>
          </a:xfrm>
        </p:spPr>
      </p:pic>
    </p:spTree>
    <p:extLst>
      <p:ext uri="{BB962C8B-B14F-4D97-AF65-F5344CB8AC3E}">
        <p14:creationId xmlns:p14="http://schemas.microsoft.com/office/powerpoint/2010/main" val="309791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CA574-BD8E-4115-8E9B-AB918F32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табуляции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F4DFC8-F1F5-4F60-92DB-3A35181B66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834" r="66927" b="73921"/>
          <a:stretch/>
        </p:blipFill>
        <p:spPr>
          <a:xfrm>
            <a:off x="1505527" y="1836517"/>
            <a:ext cx="2549236" cy="3055524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CC684B6-58A9-481B-B581-0D60410164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9475" y="1836517"/>
            <a:ext cx="5581572" cy="3888361"/>
          </a:xfrm>
        </p:spPr>
      </p:pic>
    </p:spTree>
    <p:extLst>
      <p:ext uri="{BB962C8B-B14F-4D97-AF65-F5344CB8AC3E}">
        <p14:creationId xmlns:p14="http://schemas.microsoft.com/office/powerpoint/2010/main" val="351719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356F8-E2F6-4994-942E-2F1E0D64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5E6C904-C2CB-40AE-A59F-E7AE672AA7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8535" b="40124"/>
          <a:stretch/>
        </p:blipFill>
        <p:spPr>
          <a:xfrm>
            <a:off x="1077144" y="2057400"/>
            <a:ext cx="4389678" cy="356560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13E6BE-0004-4565-BF16-EB520640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1341" y="2057400"/>
            <a:ext cx="5358381" cy="3732876"/>
          </a:xfrm>
        </p:spPr>
      </p:pic>
    </p:spTree>
    <p:extLst>
      <p:ext uri="{BB962C8B-B14F-4D97-AF65-F5344CB8AC3E}">
        <p14:creationId xmlns:p14="http://schemas.microsoft.com/office/powerpoint/2010/main" val="171917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834A3-2AA3-4945-8695-9B88D39F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Переименование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61CD7D-F861-4959-83E4-5CE82F706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5077" b="46033"/>
          <a:stretch/>
        </p:blipFill>
        <p:spPr>
          <a:xfrm>
            <a:off x="1143000" y="2140416"/>
            <a:ext cx="4473266" cy="302271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649C956A-DE55-46D2-BCF7-1A70CC14D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2890982"/>
            <a:ext cx="5488948" cy="2077592"/>
          </a:xfrm>
        </p:spPr>
      </p:pic>
    </p:spTree>
    <p:extLst>
      <p:ext uri="{BB962C8B-B14F-4D97-AF65-F5344CB8AC3E}">
        <p14:creationId xmlns:p14="http://schemas.microsoft.com/office/powerpoint/2010/main" val="92607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1568A-75B0-40AF-9446-7EB9E989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нового пакета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F181C4-9886-4787-A8A1-352F27D53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106" r="60516" b="50523"/>
          <a:stretch/>
        </p:blipFill>
        <p:spPr>
          <a:xfrm>
            <a:off x="703812" y="2057400"/>
            <a:ext cx="5124712" cy="287437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6CC3B31-9824-4A11-B4AC-39C1E0ABA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437" y="1965960"/>
            <a:ext cx="4754563" cy="3419948"/>
          </a:xfrm>
        </p:spPr>
      </p:pic>
    </p:spTree>
    <p:extLst>
      <p:ext uri="{BB962C8B-B14F-4D97-AF65-F5344CB8AC3E}">
        <p14:creationId xmlns:p14="http://schemas.microsoft.com/office/powerpoint/2010/main" val="395526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70445-6C29-434D-8426-C428B379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Перемещение класса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B14980-54B1-497F-9A1F-C13689ECC2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6322" r="50997" b="19217"/>
          <a:stretch/>
        </p:blipFill>
        <p:spPr>
          <a:xfrm>
            <a:off x="1169508" y="2057400"/>
            <a:ext cx="4297125" cy="3179618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C84C30A2-6593-4F6E-A142-65A81ECBBD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7662" y="1863436"/>
            <a:ext cx="4530858" cy="4022725"/>
          </a:xfrm>
        </p:spPr>
      </p:pic>
    </p:spTree>
    <p:extLst>
      <p:ext uri="{BB962C8B-B14F-4D97-AF65-F5344CB8AC3E}">
        <p14:creationId xmlns:p14="http://schemas.microsoft.com/office/powerpoint/2010/main" val="68543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D1186-7547-4869-89C9-7BDFAB07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CDE675C-133F-4280-82FA-5C9D29CD8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9942" b="53632"/>
          <a:stretch/>
        </p:blipFill>
        <p:spPr>
          <a:xfrm>
            <a:off x="892417" y="1965960"/>
            <a:ext cx="1610637" cy="239071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5B4B3A7-BCBD-43F5-BE30-73A87F331A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4094" y="1965960"/>
            <a:ext cx="4252769" cy="3767504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549605-B2DC-4C17-B0F8-3AF2750F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76" y="1965960"/>
            <a:ext cx="4529721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42648-6236-4720-9EF6-139DBBE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 в </a:t>
            </a:r>
            <a:r>
              <a:rPr lang="en-US" dirty="0"/>
              <a:t>Eclipse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E72870F-CCA1-4B67-89A3-1AEC79270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45890" y="1785216"/>
            <a:ext cx="3315709" cy="429491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CA5C00A-33AB-44DC-9B1A-24328E7B33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B70CD8-A845-49FC-95DC-7DC7670D4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7500" b="43703"/>
          <a:stretch/>
        </p:blipFill>
        <p:spPr>
          <a:xfrm>
            <a:off x="940490" y="1785216"/>
            <a:ext cx="4730635" cy="46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2B0CAF-7A1C-4705-B4D0-7C6691B9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5E8969-91F0-406D-82D1-A77BC2474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CDF00A7-0769-45BC-BDEF-AA08A0D915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91" t="-173" r="69805" b="62340"/>
          <a:stretch/>
        </p:blipFill>
        <p:spPr>
          <a:xfrm>
            <a:off x="2612470" y="1972578"/>
            <a:ext cx="5735116" cy="4029979"/>
          </a:xfrm>
        </p:spPr>
      </p:pic>
    </p:spTree>
    <p:extLst>
      <p:ext uri="{BB962C8B-B14F-4D97-AF65-F5344CB8AC3E}">
        <p14:creationId xmlns:p14="http://schemas.microsoft.com/office/powerpoint/2010/main" val="151226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59380-B444-46A7-A76D-1B9DE86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774F792-E4A4-4551-9599-6EEB566B0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8545" b="53609"/>
          <a:stretch/>
        </p:blipFill>
        <p:spPr>
          <a:xfrm>
            <a:off x="867697" y="1965960"/>
            <a:ext cx="2891565" cy="351685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6AEB511-1460-4158-A7D5-9C3C345C7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49392" y="1800229"/>
            <a:ext cx="3225725" cy="4022725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DE8EA1-F448-429B-9C15-50BBA509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911" y="2182044"/>
            <a:ext cx="4112956" cy="32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93691-452A-409B-BBD0-77BC1D3D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Овал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51BF583-6511-45B0-BF3F-6E7567615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667" t="9146" r="29718" b="14611"/>
          <a:stretch/>
        </p:blipFill>
        <p:spPr>
          <a:xfrm>
            <a:off x="1307691" y="1740311"/>
            <a:ext cx="3735870" cy="414921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656E42F8-2406-4E79-BCD4-2879CC6CB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648" y="1965960"/>
            <a:ext cx="4754563" cy="3173246"/>
          </a:xfrm>
        </p:spPr>
      </p:pic>
    </p:spTree>
    <p:extLst>
      <p:ext uri="{BB962C8B-B14F-4D97-AF65-F5344CB8AC3E}">
        <p14:creationId xmlns:p14="http://schemas.microsoft.com/office/powerpoint/2010/main" val="3232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A5F6F-A15B-429B-AE2A-CB669330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Аннимация</a:t>
            </a:r>
            <a:r>
              <a:rPr lang="en-US" dirty="0"/>
              <a:t> </a:t>
            </a:r>
            <a:r>
              <a:rPr lang="ru-RU" dirty="0"/>
              <a:t>код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408BB61-C0DA-44A6-868C-96CC0EDF19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834" t="11764" r="25307"/>
          <a:stretch/>
        </p:blipFill>
        <p:spPr>
          <a:xfrm>
            <a:off x="1032386" y="1677984"/>
            <a:ext cx="4129549" cy="478219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FED5CF-376F-4D1E-98C0-AD9373B2C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1584909"/>
            <a:ext cx="5482098" cy="4385678"/>
          </a:xfrm>
        </p:spPr>
      </p:pic>
    </p:spTree>
    <p:extLst>
      <p:ext uri="{BB962C8B-B14F-4D97-AF65-F5344CB8AC3E}">
        <p14:creationId xmlns:p14="http://schemas.microsoft.com/office/powerpoint/2010/main" val="317331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5ED13-5147-4AC7-8638-A2C8E2AD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6E60DFF-E907-4FEC-8641-7132C888B7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736" t="8543" r="43803" b="40741"/>
          <a:stretch/>
        </p:blipFill>
        <p:spPr>
          <a:xfrm>
            <a:off x="2448232" y="1567380"/>
            <a:ext cx="7295535" cy="468102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E76449A-BC32-4DB8-8250-DDDCBE5C72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7ABA-571F-46A3-A565-2F9A0FAB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Индивидуалка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4CB3A1E-07F7-4A2A-8749-F392267EA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082" t="3377" r="26225" b="19216"/>
          <a:stretch/>
        </p:blipFill>
        <p:spPr>
          <a:xfrm>
            <a:off x="2537176" y="1809136"/>
            <a:ext cx="6774426" cy="463102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FC8021E-90CC-41BB-8941-93569A5EF4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85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CCFD0-0E0D-40DA-B4B6-B6EE187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3595E2C-DB75-44C0-98B4-C6F437D64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6397" y="1973334"/>
            <a:ext cx="3796052" cy="3553235"/>
          </a:xfr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8F2FA6-1355-46CF-8A7B-CED8A8A9F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86134" y="2074115"/>
            <a:ext cx="7254768" cy="3127706"/>
          </a:xfrm>
        </p:spPr>
      </p:pic>
    </p:spTree>
    <p:extLst>
      <p:ext uri="{BB962C8B-B14F-4D97-AF65-F5344CB8AC3E}">
        <p14:creationId xmlns:p14="http://schemas.microsoft.com/office/powerpoint/2010/main" val="18628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95A1-34FB-41FB-AC55-A34D2657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класса в </a:t>
            </a:r>
            <a:r>
              <a:rPr lang="en-US" dirty="0"/>
              <a:t>Eclipse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151BFE-1F18-423B-97DE-F876EA2C61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64744" y="1540798"/>
            <a:ext cx="4364883" cy="4786056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13F6F48-DAF8-48AC-BC87-F5A07909D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V="1">
            <a:off x="6172199" y="6176963"/>
            <a:ext cx="808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486581-C879-41F4-9816-1DAA28694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4" r="63636" b="17844"/>
          <a:stretch/>
        </p:blipFill>
        <p:spPr>
          <a:xfrm>
            <a:off x="526474" y="1586516"/>
            <a:ext cx="3947290" cy="4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6B77-1BDB-4BC2-B964-A1CA6067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на печать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56B1470-E165-4F27-AEB5-93AD18104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6" r="9685" b="12370"/>
          <a:stretch/>
        </p:blipFill>
        <p:spPr>
          <a:xfrm>
            <a:off x="1791439" y="1524267"/>
            <a:ext cx="8952345" cy="489284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650056B-D2B2-4468-A4F4-93E7A464D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66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E56B2-7B68-4F42-BF9A-5103B27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столбик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DE940A9-FC68-4835-B276-C448CA93C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695" y="1509669"/>
            <a:ext cx="8832505" cy="4968284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0A341DD-2478-4E68-997A-027516966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AEA6D-A1E1-49A6-ACEF-9F98D6F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возраста в одной строке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21723CD-9663-44F3-A53B-1F4ADC434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695"/>
          <a:stretch/>
        </p:blipFill>
        <p:spPr>
          <a:xfrm>
            <a:off x="1666009" y="1699491"/>
            <a:ext cx="8859982" cy="484943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09D0BF7-50CB-4709-970F-C5614FFAC1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29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DA6B9-AA56-4F35-8EBE-40BFD4A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 в </a:t>
            </a:r>
            <a:r>
              <a:rPr lang="en-US" dirty="0"/>
              <a:t>NetBeans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AB0DA9B-2905-4BD6-BA3A-547565187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475" r="79617" b="43452"/>
          <a:stretch/>
        </p:blipFill>
        <p:spPr>
          <a:xfrm>
            <a:off x="1143000" y="1717964"/>
            <a:ext cx="3035993" cy="4530436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E8EB33B1-0AED-401A-8E96-5343F387C8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8314" y="1791855"/>
            <a:ext cx="6315074" cy="4322617"/>
          </a:xfrm>
        </p:spPr>
      </p:pic>
    </p:spTree>
    <p:extLst>
      <p:ext uri="{BB962C8B-B14F-4D97-AF65-F5344CB8AC3E}">
        <p14:creationId xmlns:p14="http://schemas.microsoft.com/office/powerpoint/2010/main" val="314645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884A4-0CB0-46D7-B671-9326D740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формы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A06E05-1BE6-416E-9D74-E4AC511A47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8425" r="62847"/>
          <a:stretch/>
        </p:blipFill>
        <p:spPr>
          <a:xfrm>
            <a:off x="947835" y="1784927"/>
            <a:ext cx="4787834" cy="446347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F9C6FFC2-3AB7-472D-B1F0-40215F5236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7758" t="5825" r="34002" b="51417"/>
          <a:stretch/>
        </p:blipFill>
        <p:spPr>
          <a:xfrm>
            <a:off x="6164798" y="1784927"/>
            <a:ext cx="5670156" cy="3566391"/>
          </a:xfrm>
        </p:spPr>
      </p:pic>
    </p:spTree>
    <p:extLst>
      <p:ext uri="{BB962C8B-B14F-4D97-AF65-F5344CB8AC3E}">
        <p14:creationId xmlns:p14="http://schemas.microsoft.com/office/powerpoint/2010/main" val="173564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8ED03-DF80-46C7-B3F0-CD08E322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элементов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4217253-B8F7-4652-BFCE-37E6EB5640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843"/>
          <a:stretch/>
        </p:blipFill>
        <p:spPr>
          <a:xfrm>
            <a:off x="1548198" y="1662545"/>
            <a:ext cx="8962783" cy="489825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15BE56D-A9AA-4760-90C3-DCA1A19A9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314278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95</TotalTime>
  <Words>67</Words>
  <Application>Microsoft Office PowerPoint</Application>
  <PresentationFormat>Широкоэкранный</PresentationFormat>
  <Paragraphs>31</Paragraphs>
  <Slides>26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9" baseType="lpstr">
      <vt:lpstr>Calibri</vt:lpstr>
      <vt:lpstr>Corbel</vt:lpstr>
      <vt:lpstr>Базис</vt:lpstr>
      <vt:lpstr>Отчет</vt:lpstr>
      <vt:lpstr>Создание проекта в Eclipse</vt:lpstr>
      <vt:lpstr>Создание класса в Eclipse</vt:lpstr>
      <vt:lpstr>Вывод на печать </vt:lpstr>
      <vt:lpstr>Вывод в столбик </vt:lpstr>
      <vt:lpstr>Вывод возраста в одной строке</vt:lpstr>
      <vt:lpstr>Создание проекта в NetBeans</vt:lpstr>
      <vt:lpstr>Создание формы</vt:lpstr>
      <vt:lpstr>Создание элементов </vt:lpstr>
      <vt:lpstr>Функция выход</vt:lpstr>
      <vt:lpstr>Функция получения текста</vt:lpstr>
      <vt:lpstr>Весь код</vt:lpstr>
      <vt:lpstr>Калькулятор</vt:lpstr>
      <vt:lpstr>Установка табуляции</vt:lpstr>
      <vt:lpstr>Презентация PowerPoint</vt:lpstr>
      <vt:lpstr>Переименование</vt:lpstr>
      <vt:lpstr>Создание нового пакета</vt:lpstr>
      <vt:lpstr>Перемещение класса</vt:lpstr>
      <vt:lpstr>Экспорт</vt:lpstr>
      <vt:lpstr>Удаление</vt:lpstr>
      <vt:lpstr>Импорт</vt:lpstr>
      <vt:lpstr>Овал</vt:lpstr>
      <vt:lpstr>Аннимация код</vt:lpstr>
      <vt:lpstr>Результат</vt:lpstr>
      <vt:lpstr>Индивидуалка</vt:lpstr>
      <vt:lpstr>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Алмаз</dc:creator>
  <cp:lastModifiedBy>Алмаз</cp:lastModifiedBy>
  <cp:revision>12</cp:revision>
  <dcterms:created xsi:type="dcterms:W3CDTF">2025-04-20T12:35:56Z</dcterms:created>
  <dcterms:modified xsi:type="dcterms:W3CDTF">2025-04-20T15:32:02Z</dcterms:modified>
</cp:coreProperties>
</file>